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7" r:id="rId2"/>
  </p:sldIdLst>
  <p:sldSz cx="32404050" cy="21602700"/>
  <p:notesSz cx="6858000" cy="9144000"/>
  <p:defaultTextStyle>
    <a:defPPr>
      <a:defRPr lang="zh-CN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>
      <p:cViewPr>
        <p:scale>
          <a:sx n="19" d="100"/>
          <a:sy n="19" d="100"/>
        </p:scale>
        <p:origin x="-2928" y="-1152"/>
      </p:cViewPr>
      <p:guideLst>
        <p:guide orient="horz" pos="6804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BFF4E-7F54-4594-93ED-DE6A9BD802A5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CF5FC-0803-4F80-BC5E-A060AA4375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111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463" y="6710363"/>
            <a:ext cx="27543125" cy="463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925" y="12241213"/>
            <a:ext cx="22682200" cy="55213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75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89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3413" y="865188"/>
            <a:ext cx="7289800" cy="18432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838" y="865188"/>
            <a:ext cx="21720175" cy="18432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29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62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050" y="13881100"/>
            <a:ext cx="27544713" cy="42910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050" y="9156700"/>
            <a:ext cx="27544713" cy="4724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43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838" y="5040313"/>
            <a:ext cx="14504987" cy="14257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78225" y="5040313"/>
            <a:ext cx="14504988" cy="14257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62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838" y="4835525"/>
            <a:ext cx="14316075" cy="201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838" y="6851650"/>
            <a:ext cx="14316075" cy="1244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0788" y="4835525"/>
            <a:ext cx="14322425" cy="201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0788" y="6851650"/>
            <a:ext cx="14322425" cy="1244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77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12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63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838" y="860425"/>
            <a:ext cx="10660062" cy="3660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838" y="860425"/>
            <a:ext cx="18113375" cy="18437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838" y="4521200"/>
            <a:ext cx="10660062" cy="14776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13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588" y="15122525"/>
            <a:ext cx="19442112" cy="1784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588" y="1930400"/>
            <a:ext cx="19442112" cy="12961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588" y="16906875"/>
            <a:ext cx="19442112" cy="25352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70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20838" y="865188"/>
            <a:ext cx="29162375" cy="360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838" y="5040313"/>
            <a:ext cx="29162375" cy="14257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838" y="20023138"/>
            <a:ext cx="7559675" cy="1149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E6EE-34E3-4233-B55D-D9DFCCEBB5A5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71225" y="20023138"/>
            <a:ext cx="10261600" cy="1149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3538" y="20023138"/>
            <a:ext cx="7559675" cy="1149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6"/>
            <a:ext cx="32408624" cy="2159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9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0611" y="3456534"/>
            <a:ext cx="22826536" cy="10310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作者   单位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0611" y="2016374"/>
            <a:ext cx="22826536" cy="10310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题目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2313" y="5040710"/>
            <a:ext cx="5688632" cy="1008112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目的</a:t>
            </a:r>
          </a:p>
        </p:txBody>
      </p:sp>
      <p:sp>
        <p:nvSpPr>
          <p:cNvPr id="6" name="矩形 5"/>
          <p:cNvSpPr/>
          <p:nvPr/>
        </p:nvSpPr>
        <p:spPr>
          <a:xfrm>
            <a:off x="19082345" y="5102698"/>
            <a:ext cx="12313368" cy="1008112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结论</a:t>
            </a:r>
          </a:p>
        </p:txBody>
      </p:sp>
      <p:sp>
        <p:nvSpPr>
          <p:cNvPr id="8" name="矩形 7"/>
          <p:cNvSpPr/>
          <p:nvPr/>
        </p:nvSpPr>
        <p:spPr>
          <a:xfrm>
            <a:off x="7129017" y="5102698"/>
            <a:ext cx="11521280" cy="1008112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结果</a:t>
            </a:r>
          </a:p>
        </p:txBody>
      </p:sp>
      <p:sp>
        <p:nvSpPr>
          <p:cNvPr id="10" name="矩形 9"/>
          <p:cNvSpPr/>
          <p:nvPr/>
        </p:nvSpPr>
        <p:spPr>
          <a:xfrm>
            <a:off x="768874" y="15265846"/>
            <a:ext cx="5688632" cy="1008112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结果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92313" y="10153278"/>
            <a:ext cx="5688632" cy="1008112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方法</a:t>
            </a:r>
          </a:p>
        </p:txBody>
      </p:sp>
      <p:sp>
        <p:nvSpPr>
          <p:cNvPr id="4" name="矩形 3"/>
          <p:cNvSpPr/>
          <p:nvPr/>
        </p:nvSpPr>
        <p:spPr>
          <a:xfrm>
            <a:off x="792313" y="6182818"/>
            <a:ext cx="5665193" cy="382644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04032" y="16345966"/>
            <a:ext cx="5665193" cy="382644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68874" y="11368336"/>
            <a:ext cx="5665193" cy="375349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129017" y="6480870"/>
            <a:ext cx="11521280" cy="136915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9082345" y="6399313"/>
            <a:ext cx="12313368" cy="136915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388822"/>
      </p:ext>
    </p:extLst>
  </p:cSld>
  <p:clrMapOvr>
    <a:masterClrMapping/>
  </p:clrMapOvr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8</Words>
  <Application>Microsoft Office PowerPoint</Application>
  <PresentationFormat>自定义</PresentationFormat>
  <Paragraphs>7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1_自定义设计方案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lwl</dc:creator>
  <cp:lastModifiedBy>lwl</cp:lastModifiedBy>
  <cp:revision>15</cp:revision>
  <dcterms:created xsi:type="dcterms:W3CDTF">2019-04-02T09:53:12Z</dcterms:created>
  <dcterms:modified xsi:type="dcterms:W3CDTF">2019-04-19T09:22:09Z</dcterms:modified>
</cp:coreProperties>
</file>