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8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BFF4E-7F54-4594-93ED-DE6A9BD802A5}" type="datetimeFigureOut">
              <a:rPr lang="zh-CN" altLang="en-US" smtClean="0"/>
              <a:t>2019/4/2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CF5FC-0803-4F80-BC5E-A060AA4375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1111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AA99-2B9E-4A2B-9D49-124C75DC71BD}" type="datetimeFigureOut">
              <a:rPr lang="zh-CN" altLang="en-US" smtClean="0"/>
              <a:t>2019/4/2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97B5-79D9-4AAE-8995-74E98BFE9E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07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AA99-2B9E-4A2B-9D49-124C75DC71BD}" type="datetimeFigureOut">
              <a:rPr lang="zh-CN" altLang="en-US" smtClean="0"/>
              <a:t>2019/4/2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97B5-79D9-4AAE-8995-74E98BFE9E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3438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AA99-2B9E-4A2B-9D49-124C75DC71BD}" type="datetimeFigureOut">
              <a:rPr lang="zh-CN" altLang="en-US" smtClean="0"/>
              <a:t>2019/4/2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97B5-79D9-4AAE-8995-74E98BFE9E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673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AA99-2B9E-4A2B-9D49-124C75DC71BD}" type="datetimeFigureOut">
              <a:rPr lang="zh-CN" altLang="en-US" smtClean="0"/>
              <a:t>2019/4/2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97B5-79D9-4AAE-8995-74E98BFE9E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135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AA99-2B9E-4A2B-9D49-124C75DC71BD}" type="datetimeFigureOut">
              <a:rPr lang="zh-CN" altLang="en-US" smtClean="0"/>
              <a:t>2019/4/2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97B5-79D9-4AAE-8995-74E98BFE9E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283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AA99-2B9E-4A2B-9D49-124C75DC71BD}" type="datetimeFigureOut">
              <a:rPr lang="zh-CN" altLang="en-US" smtClean="0"/>
              <a:t>2019/4/2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97B5-79D9-4AAE-8995-74E98BFE9E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943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AA99-2B9E-4A2B-9D49-124C75DC71BD}" type="datetimeFigureOut">
              <a:rPr lang="zh-CN" altLang="en-US" smtClean="0"/>
              <a:t>2019/4/2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97B5-79D9-4AAE-8995-74E98BFE9E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0433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AA99-2B9E-4A2B-9D49-124C75DC71BD}" type="datetimeFigureOut">
              <a:rPr lang="zh-CN" altLang="en-US" smtClean="0"/>
              <a:t>2019/4/2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97B5-79D9-4AAE-8995-74E98BFE9E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AA99-2B9E-4A2B-9D49-124C75DC71BD}" type="datetimeFigureOut">
              <a:rPr lang="zh-CN" altLang="en-US" smtClean="0"/>
              <a:t>2019/4/2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97B5-79D9-4AAE-8995-74E98BFE9E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506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AA99-2B9E-4A2B-9D49-124C75DC71BD}" type="datetimeFigureOut">
              <a:rPr lang="zh-CN" altLang="en-US" smtClean="0"/>
              <a:t>2019/4/2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97B5-79D9-4AAE-8995-74E98BFE9E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4074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AA99-2B9E-4A2B-9D49-124C75DC71BD}" type="datetimeFigureOut">
              <a:rPr lang="zh-CN" altLang="en-US" smtClean="0"/>
              <a:t>2019/4/2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97B5-79D9-4AAE-8995-74E98BFE9E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176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FAA99-2B9E-4A2B-9D49-124C75DC71BD}" type="datetimeFigureOut">
              <a:rPr lang="zh-CN" altLang="en-US" smtClean="0"/>
              <a:t>2019/4/2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797B5-79D9-4AAE-8995-74E98BFE9E6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25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62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9436746"/>
      </p:ext>
    </p:extLst>
  </p:cSld>
  <p:clrMapOvr>
    <a:masterClrMapping/>
  </p:clrMapOvr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自定义设计方案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lwl</dc:creator>
  <cp:lastModifiedBy>lwl</cp:lastModifiedBy>
  <cp:revision>5</cp:revision>
  <dcterms:created xsi:type="dcterms:W3CDTF">2019-04-02T09:53:12Z</dcterms:created>
  <dcterms:modified xsi:type="dcterms:W3CDTF">2019-04-02T10:03:33Z</dcterms:modified>
</cp:coreProperties>
</file>